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3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E5A8481-3B6A-4641-951D-F8350CB3D121}" type="datetimeFigureOut">
              <a:rPr lang="en-US" smtClean="0"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29A537-9463-4B79-9770-AC9609A093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webonline.com/en/DESIGNATUM" TargetMode="External"/><Relationship Id="rId2" Type="http://schemas.openxmlformats.org/officeDocument/2006/relationships/hyperlink" Target="http://en.wikipedia.org/wiki/Semiotic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tionary.org/wiki/syntax" TargetMode="External"/><Relationship Id="rId5" Type="http://schemas.openxmlformats.org/officeDocument/2006/relationships/hyperlink" Target="http://www.thefreedictionary.com/syntactics" TargetMode="External"/><Relationship Id="rId4" Type="http://schemas.openxmlformats.org/officeDocument/2006/relationships/hyperlink" Target="http://grammar.about.com/od/rs/g/semioticsterm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Semiotics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Ulises</a:t>
            </a:r>
            <a:r>
              <a:rPr lang="en-US" dirty="0" smtClean="0"/>
              <a:t> Pérez Sánchez	</a:t>
            </a:r>
          </a:p>
          <a:p>
            <a:r>
              <a:rPr lang="en-US" dirty="0" smtClean="0"/>
              <a:t>S00479186</a:t>
            </a:r>
          </a:p>
          <a:p>
            <a:r>
              <a:rPr lang="en-US" dirty="0" err="1" smtClean="0"/>
              <a:t>Engl</a:t>
            </a:r>
            <a:r>
              <a:rPr lang="en-US" dirty="0" smtClean="0"/>
              <a:t> 126</a:t>
            </a:r>
          </a:p>
          <a:p>
            <a:r>
              <a:rPr lang="en-US" dirty="0" smtClean="0"/>
              <a:t>Prof. Dr. Evelyn Lugo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916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http://en.wikipedia.org/wiki/Semiotics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http://www.wordwebonline.com/en/DESIGNATUM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http://grammar.about.com/od/rs/g/semioticsterm.htm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http://www.thefreedictionary.com/syntactics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http://en.wiktionary.org/wiki/syntax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23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Semiotics studies or semiology</a:t>
            </a:r>
          </a:p>
          <a:p>
            <a:endParaRPr lang="en-US" dirty="0" smtClean="0"/>
          </a:p>
          <a:p>
            <a:r>
              <a:rPr lang="en-US" dirty="0" smtClean="0"/>
              <a:t>Is the study of signs and sign processes (</a:t>
            </a:r>
            <a:r>
              <a:rPr lang="en-US" dirty="0" err="1" smtClean="0"/>
              <a:t>semiosis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Indication, designation, likeness, analogy, metaphor, symbolism, signification and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03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Semantics</a:t>
            </a:r>
          </a:p>
          <a:p>
            <a:endParaRPr lang="en-US" dirty="0"/>
          </a:p>
          <a:p>
            <a:r>
              <a:rPr lang="en-US" dirty="0" err="1" smtClean="0"/>
              <a:t>Syntactics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Pragmatics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928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 between signs and the things to which they refer; their meaning.</a:t>
            </a:r>
          </a:p>
          <a:p>
            <a:endParaRPr lang="en-US" dirty="0"/>
          </a:p>
          <a:p>
            <a:r>
              <a:rPr lang="en-US" dirty="0" smtClean="0"/>
              <a:t>Deals with the relation of signs to their </a:t>
            </a:r>
            <a:r>
              <a:rPr lang="en-US" dirty="0" err="1" smtClean="0"/>
              <a:t>designata</a:t>
            </a:r>
            <a:r>
              <a:rPr lang="en-US" dirty="0"/>
              <a:t> </a:t>
            </a:r>
            <a:r>
              <a:rPr lang="en-US" dirty="0" smtClean="0"/>
              <a:t>(something that is referred to in a linguistic expression) and the objects which they may or do denote.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285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Syntactics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Relations among signs in formal structures.</a:t>
            </a:r>
          </a:p>
          <a:p>
            <a:endParaRPr lang="en-US" dirty="0"/>
          </a:p>
          <a:p>
            <a:r>
              <a:rPr lang="en-US" dirty="0" smtClean="0"/>
              <a:t>It deals with the formal properties of signs and symbols.</a:t>
            </a:r>
          </a:p>
          <a:p>
            <a:endParaRPr lang="en-US" dirty="0"/>
          </a:p>
          <a:p>
            <a:r>
              <a:rPr lang="en-US" dirty="0" smtClean="0"/>
              <a:t>Deals with the “rules that govern how words are combined to form phrases and sentences.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79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Pragmatics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 between signs and the effects they have on the people who use them.</a:t>
            </a:r>
          </a:p>
          <a:p>
            <a:endParaRPr lang="en-US" dirty="0"/>
          </a:p>
          <a:p>
            <a:r>
              <a:rPr lang="en-US" dirty="0" smtClean="0"/>
              <a:t>Deals with the biotic aspects of </a:t>
            </a:r>
            <a:r>
              <a:rPr lang="en-US" dirty="0" err="1" smtClean="0"/>
              <a:t>semiosis</a:t>
            </a:r>
            <a:r>
              <a:rPr lang="en-US" dirty="0" smtClean="0"/>
              <a:t>. All the psychological, biological and sociological phenomena which occur in the functioning of signs.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760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Comes from the Greek (</a:t>
            </a:r>
            <a:r>
              <a:rPr lang="en-US" dirty="0" err="1" smtClean="0"/>
              <a:t>semeiotikos</a:t>
            </a:r>
            <a:r>
              <a:rPr lang="en-US" dirty="0" smtClean="0"/>
              <a:t>), meaning observant of signs and from (</a:t>
            </a:r>
            <a:r>
              <a:rPr lang="en-US" dirty="0" err="1" smtClean="0"/>
              <a:t>semeion</a:t>
            </a:r>
            <a:r>
              <a:rPr lang="en-US" dirty="0" smtClean="0"/>
              <a:t>) which in turn stands for “a sign, a mark”.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959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"'Commonsense' suggests that 'I' am a unique individual with a stable, unified identity and ideas of my own. Semiotics can help us to realize that such notions are created and maintained by our engagement with sign systems: our sense of identity is established through signs. We derive a sense of 'self' from drawing upon conventional, pre-existing repertoires of signs and codes . . .. We are thus the </a:t>
            </a:r>
            <a:r>
              <a:rPr lang="en-US" i="1" dirty="0"/>
              <a:t>subjects</a:t>
            </a:r>
            <a:r>
              <a:rPr lang="en-US" dirty="0"/>
              <a:t> of our sign systems rather than being 'users' who are fully in control of them."</a:t>
            </a:r>
            <a:br>
              <a:rPr lang="en-US" dirty="0"/>
            </a:br>
            <a:r>
              <a:rPr lang="en-US" dirty="0"/>
              <a:t>(Daniel Chandler, </a:t>
            </a:r>
            <a:r>
              <a:rPr lang="en-US" i="1" dirty="0"/>
              <a:t>Semiotics: The Basics</a:t>
            </a:r>
            <a:r>
              <a:rPr lang="en-US" dirty="0"/>
              <a:t>, </a:t>
            </a:r>
            <a:r>
              <a:rPr lang="en-US" dirty="0" err="1"/>
              <a:t>Routledge</a:t>
            </a:r>
            <a:r>
              <a:rPr lang="en-US" dirty="0"/>
              <a:t>, 2006)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20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lises\Desktop\Chart_Semiotics_of_Social_Network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41" y="762000"/>
            <a:ext cx="7260167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2031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68</TotalTime>
  <Words>283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Semiotics</vt:lpstr>
      <vt:lpstr>Definition</vt:lpstr>
      <vt:lpstr>Branches</vt:lpstr>
      <vt:lpstr>Semantics</vt:lpstr>
      <vt:lpstr>Syntactics</vt:lpstr>
      <vt:lpstr>Pragmatics</vt:lpstr>
      <vt:lpstr>Terminology</vt:lpstr>
      <vt:lpstr>Example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Semiotics</dc:title>
  <dc:creator>Ulises</dc:creator>
  <cp:lastModifiedBy>Ulises</cp:lastModifiedBy>
  <cp:revision>9</cp:revision>
  <dcterms:created xsi:type="dcterms:W3CDTF">2011-05-12T04:04:17Z</dcterms:created>
  <dcterms:modified xsi:type="dcterms:W3CDTF">2011-05-12T05:17:00Z</dcterms:modified>
</cp:coreProperties>
</file>